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1" r:id="rId6"/>
    <p:sldId id="260" r:id="rId7"/>
    <p:sldId id="285" r:id="rId8"/>
    <p:sldId id="266" r:id="rId9"/>
    <p:sldId id="262" r:id="rId10"/>
    <p:sldId id="276" r:id="rId11"/>
    <p:sldId id="280" r:id="rId12"/>
    <p:sldId id="264" r:id="rId13"/>
    <p:sldId id="265" r:id="rId14"/>
    <p:sldId id="263" r:id="rId15"/>
    <p:sldId id="277" r:id="rId16"/>
    <p:sldId id="274" r:id="rId17"/>
    <p:sldId id="284" r:id="rId18"/>
    <p:sldId id="281" r:id="rId19"/>
    <p:sldId id="283" r:id="rId20"/>
    <p:sldId id="296" r:id="rId21"/>
    <p:sldId id="279" r:id="rId22"/>
    <p:sldId id="275" r:id="rId23"/>
    <p:sldId id="268" r:id="rId24"/>
    <p:sldId id="270" r:id="rId25"/>
    <p:sldId id="271" r:id="rId26"/>
    <p:sldId id="278" r:id="rId27"/>
    <p:sldId id="267" r:id="rId28"/>
    <p:sldId id="269" r:id="rId29"/>
    <p:sldId id="273" r:id="rId30"/>
    <p:sldId id="272" r:id="rId31"/>
    <p:sldId id="294" r:id="rId32"/>
    <p:sldId id="286" r:id="rId33"/>
    <p:sldId id="288" r:id="rId34"/>
    <p:sldId id="295" r:id="rId35"/>
    <p:sldId id="293" r:id="rId36"/>
    <p:sldId id="292" r:id="rId37"/>
    <p:sldId id="287" r:id="rId38"/>
    <p:sldId id="290" r:id="rId39"/>
    <p:sldId id="300" r:id="rId40"/>
    <p:sldId id="299" r:id="rId41"/>
    <p:sldId id="289" r:id="rId42"/>
    <p:sldId id="291" r:id="rId43"/>
    <p:sldId id="298" r:id="rId44"/>
    <p:sldId id="301" r:id="rId45"/>
    <p:sldId id="30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579" autoAdjust="0"/>
  </p:normalViewPr>
  <p:slideViewPr>
    <p:cSldViewPr snapToGrid="0" snapToObjects="1">
      <p:cViewPr varScale="1">
        <p:scale>
          <a:sx n="57" d="100"/>
          <a:sy n="57" d="100"/>
        </p:scale>
        <p:origin x="-82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0F252-EA97-F748-9644-F6A07A5E8CFD}" type="datetimeFigureOut">
              <a:rPr lang="en-US" smtClean="0"/>
              <a:t>4/8/15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28F19-24B3-014B-802F-52B331326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01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28F19-24B3-014B-802F-52B3313265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4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4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0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3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7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7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0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FCE2A-0980-B144-BBCB-1647760A4EB4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7BB8E-87DA-9646-A90C-A90FE0227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2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4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5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9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1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1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1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5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3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0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0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5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2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2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3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0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7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1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0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4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477974"/>
          </a:xfrm>
        </p:spPr>
        <p:txBody>
          <a:bodyPr>
            <a:normAutofit/>
          </a:bodyPr>
          <a:lstStyle/>
          <a:p>
            <a:r>
              <a:rPr lang="en-US" dirty="0" smtClean="0"/>
              <a:t>CONGRATULATIONS HALEY!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JUNE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8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6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9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5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prism isInverted="1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15941</TotalTime>
  <Words>4</Words>
  <Application>Microsoft Macintosh PowerPoint</Application>
  <PresentationFormat>On-screen Show (4:3)</PresentationFormat>
  <Paragraphs>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CONGRATULATIONS HALEY!  JUNE 2015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Miller</dc:creator>
  <cp:lastModifiedBy>Tim Miller</cp:lastModifiedBy>
  <cp:revision>22</cp:revision>
  <dcterms:created xsi:type="dcterms:W3CDTF">2015-02-24T20:54:25Z</dcterms:created>
  <dcterms:modified xsi:type="dcterms:W3CDTF">2015-04-09T00:15:01Z</dcterms:modified>
</cp:coreProperties>
</file>